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3A295-69A7-4A6F-A2D4-B54E62F9D849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97E668-417E-4C78-8BCF-278E82A4624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3A295-69A7-4A6F-A2D4-B54E62F9D849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97E668-417E-4C78-8BCF-278E82A46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3A295-69A7-4A6F-A2D4-B54E62F9D849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97E668-417E-4C78-8BCF-278E82A46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3A295-69A7-4A6F-A2D4-B54E62F9D849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97E668-417E-4C78-8BCF-278E82A46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3A295-69A7-4A6F-A2D4-B54E62F9D849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97E668-417E-4C78-8BCF-278E82A4624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3A295-69A7-4A6F-A2D4-B54E62F9D849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97E668-417E-4C78-8BCF-278E82A46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3A295-69A7-4A6F-A2D4-B54E62F9D849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97E668-417E-4C78-8BCF-278E82A46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3A295-69A7-4A6F-A2D4-B54E62F9D849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97E668-417E-4C78-8BCF-278E82A46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3A295-69A7-4A6F-A2D4-B54E62F9D849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97E668-417E-4C78-8BCF-278E82A4624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3A295-69A7-4A6F-A2D4-B54E62F9D849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97E668-417E-4C78-8BCF-278E82A462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3A295-69A7-4A6F-A2D4-B54E62F9D849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97E668-417E-4C78-8BCF-278E82A4624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273A295-69A7-4A6F-A2D4-B54E62F9D849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C97E668-417E-4C78-8BCF-278E82A46242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GP4-user\Pictures\герб прокуратур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42852"/>
            <a:ext cx="1237750" cy="857256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/>
              <a:t>Прокуратура Пермского района разъясняет: </a:t>
            </a:r>
            <a:br>
              <a:rPr lang="ru-RU" sz="2400" dirty="0" smtClean="0"/>
            </a:br>
            <a:r>
              <a:rPr lang="ru-RU" sz="1800" dirty="0" smtClean="0"/>
              <a:t>Ответственность за уничтожение или повреждение чужого имущества</a:t>
            </a:r>
            <a:endParaRPr lang="ru-RU" sz="18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071538" y="1857364"/>
            <a:ext cx="3643338" cy="3840171"/>
          </a:xfrm>
        </p:spPr>
        <p:txBody>
          <a:bodyPr anchor="t">
            <a:normAutofit fontScale="62500" lnSpcReduction="20000"/>
          </a:bodyPr>
          <a:lstStyle/>
          <a:p>
            <a:pPr algn="just">
              <a:buNone/>
            </a:pP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Административная  ответственность:</a:t>
            </a:r>
          </a:p>
          <a:p>
            <a:pPr algn="just">
              <a:buNone/>
            </a:pPr>
            <a:r>
              <a:rPr lang="ru-RU" sz="2500" b="1" dirty="0" smtClean="0"/>
              <a:t>Статья 7.17 КоАП РФ: </a:t>
            </a:r>
          </a:p>
          <a:p>
            <a:pPr algn="just">
              <a:buNone/>
            </a:pPr>
            <a:r>
              <a:rPr lang="ru-RU" sz="2500" dirty="0" smtClean="0"/>
              <a:t> Умышленное уничтожение или повреждение чужого имущества, если эти действия не повлекли причинение значительного ущерба, влечет наложение </a:t>
            </a:r>
            <a:r>
              <a:rPr lang="ru-RU" sz="2900" b="1" dirty="0" smtClean="0"/>
              <a:t>административного штрафа в размере от 300 до 500 рублей.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857364"/>
            <a:ext cx="4038600" cy="426879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Уголовная ответственность:</a:t>
            </a:r>
          </a:p>
          <a:p>
            <a:pPr>
              <a:buNone/>
            </a:pPr>
            <a:r>
              <a:rPr lang="ru-RU" sz="2500" b="1" dirty="0" smtClean="0"/>
              <a:t>Статья 167 УК РФ: </a:t>
            </a:r>
            <a:endParaRPr lang="ru-RU" sz="2500" dirty="0" smtClean="0"/>
          </a:p>
          <a:p>
            <a:pPr algn="just">
              <a:buNone/>
            </a:pPr>
            <a:r>
              <a:rPr lang="ru-RU" sz="2500" dirty="0" smtClean="0"/>
              <a:t>-  Умышленные уничтожение или повреждение чужого имущества, если эти деяния повлекли причинение значительного ущерба, влечет наказание вплоть до </a:t>
            </a:r>
            <a:r>
              <a:rPr lang="ru-RU" sz="2900" b="1" dirty="0" smtClean="0"/>
              <a:t>лишения свободы на срок до 2 лет.</a:t>
            </a:r>
          </a:p>
          <a:p>
            <a:pPr algn="just">
              <a:buNone/>
            </a:pPr>
            <a:r>
              <a:rPr lang="ru-RU" sz="2500" dirty="0" smtClean="0"/>
              <a:t>- Умышленные уничтожение или повреждение чужого имущества, совершенные из хулиганских побуждений, путем поджога, взрыва или иным </a:t>
            </a:r>
            <a:r>
              <a:rPr lang="ru-RU" sz="2500" dirty="0" err="1" smtClean="0"/>
              <a:t>общеопасным</a:t>
            </a:r>
            <a:r>
              <a:rPr lang="ru-RU" sz="2500" dirty="0" smtClean="0"/>
              <a:t> способом либо повлекшие по неосторожности смерть человека или иные тяжкие последствия, влечет наказание вплоть до </a:t>
            </a:r>
            <a:r>
              <a:rPr lang="ru-RU" sz="2900" b="1" dirty="0" smtClean="0"/>
              <a:t>лишения свободы на срок до 5 лет.</a:t>
            </a:r>
          </a:p>
          <a:p>
            <a:r>
              <a:rPr lang="ru-RU" sz="1100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</TotalTime>
  <Words>93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Прокуратура Пермского района разъясняет:  Ответственность за уничтожение или повреждение чужого имущества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Прокуратура Пермского района разъясняет:  Ответственность за уничтожение или повреждение чужого имущества</dc:title>
  <dc:creator>GP4-user</dc:creator>
  <cp:lastModifiedBy>Usser</cp:lastModifiedBy>
  <cp:revision>2</cp:revision>
  <dcterms:created xsi:type="dcterms:W3CDTF">2018-11-20T13:52:15Z</dcterms:created>
  <dcterms:modified xsi:type="dcterms:W3CDTF">2018-11-21T06:04:22Z</dcterms:modified>
</cp:coreProperties>
</file>